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4B96E5A-1622-42D3-BDB4-29C3BA707DA3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1D5104-7976-4AA5-8682-6B815EC78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2143140"/>
          </a:xfrm>
        </p:spPr>
        <p:txBody>
          <a:bodyPr/>
          <a:lstStyle/>
          <a:p>
            <a:r>
              <a:rPr lang="ru-RU" b="0" dirty="0" smtClean="0">
                <a:solidFill>
                  <a:schemeClr val="bg1"/>
                </a:solidFill>
              </a:rPr>
              <a:t>«</a:t>
            </a:r>
            <a:r>
              <a:rPr lang="ru-RU" sz="4400" b="0" dirty="0" smtClean="0">
                <a:solidFill>
                  <a:schemeClr val="bg1"/>
                </a:solidFill>
              </a:rPr>
              <a:t>На погибель врагов…</a:t>
            </a:r>
            <a:r>
              <a:rPr lang="ru-RU" b="0" dirty="0" smtClean="0">
                <a:solidFill>
                  <a:schemeClr val="bg1"/>
                </a:solidFill>
              </a:rPr>
              <a:t>»</a:t>
            </a:r>
            <a:br>
              <a:rPr lang="ru-RU" b="0" dirty="0" smtClean="0">
                <a:solidFill>
                  <a:schemeClr val="bg1"/>
                </a:solidFill>
              </a:rPr>
            </a:br>
            <a:r>
              <a:rPr lang="ru-RU" sz="4000" b="0" dirty="0" smtClean="0">
                <a:solidFill>
                  <a:schemeClr val="bg1"/>
                </a:solidFill>
              </a:rPr>
              <a:t>слова народные (отрывок)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14338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                     Читает: </a:t>
            </a:r>
            <a:r>
              <a:rPr lang="ru-RU" dirty="0" err="1" smtClean="0">
                <a:solidFill>
                  <a:schemeClr val="bg1"/>
                </a:solidFill>
              </a:rPr>
              <a:t>Байбородова</a:t>
            </a:r>
            <a:r>
              <a:rPr lang="ru-RU" dirty="0" smtClean="0">
                <a:solidFill>
                  <a:schemeClr val="bg1"/>
                </a:solidFill>
              </a:rPr>
              <a:t> Кира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ученица 1 а класса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МБОУ «</a:t>
            </a:r>
            <a:r>
              <a:rPr lang="ru-RU" dirty="0" smtClean="0">
                <a:solidFill>
                  <a:schemeClr val="bg1"/>
                </a:solidFill>
              </a:rPr>
              <a:t>ООШ </a:t>
            </a:r>
            <a:r>
              <a:rPr lang="ru-RU" dirty="0" smtClean="0">
                <a:solidFill>
                  <a:schemeClr val="bg1"/>
                </a:solidFill>
              </a:rPr>
              <a:t>№ </a:t>
            </a:r>
            <a:r>
              <a:rPr lang="ru-RU" dirty="0" smtClean="0">
                <a:solidFill>
                  <a:schemeClr val="bg1"/>
                </a:solidFill>
              </a:rPr>
              <a:t>83»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733a84359fc3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8501122" cy="588647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_185572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3" y="357166"/>
            <a:ext cx="8143932" cy="595155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53538422_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357166"/>
            <a:ext cx="5584069" cy="607220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500042"/>
            <a:ext cx="7858180" cy="582087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22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«На погибель врагов…» слова народные (отрывок)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Ксенечка</dc:creator>
  <cp:lastModifiedBy>Ксенечка</cp:lastModifiedBy>
  <cp:revision>4</cp:revision>
  <dcterms:created xsi:type="dcterms:W3CDTF">2012-10-14T10:24:43Z</dcterms:created>
  <dcterms:modified xsi:type="dcterms:W3CDTF">2012-10-21T16:11:28Z</dcterms:modified>
</cp:coreProperties>
</file>